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7" r:id="rId3"/>
    <p:sldId id="266" r:id="rId4"/>
    <p:sldId id="258" r:id="rId5"/>
    <p:sldId id="261" r:id="rId6"/>
    <p:sldId id="264" r:id="rId7"/>
    <p:sldId id="265" r:id="rId8"/>
    <p:sldId id="263" r:id="rId9"/>
    <p:sldId id="260" r:id="rId10"/>
    <p:sldId id="262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719" autoAdjust="0"/>
  </p:normalViewPr>
  <p:slideViewPr>
    <p:cSldViewPr>
      <p:cViewPr varScale="1">
        <p:scale>
          <a:sx n="106" d="100"/>
          <a:sy n="106" d="100"/>
        </p:scale>
        <p:origin x="756" y="-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9A8896-52D9-4365-8BD6-378833163701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BD370-52F2-400C-A6E7-787A47EB17D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4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/ outside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BD370-52F2-400C-A6E7-787A47EB17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41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BD370-52F2-400C-A6E7-787A47EB17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458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269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211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628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96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78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9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67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360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424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932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85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A384D-2B85-4D90-B84E-608B58441CEB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6E43D-E96C-4CD9-86DB-F2A6F994383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305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AAQC - Autonomous air quality control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Group 16 - Tobias Haller, Jonas Hofer, and Christian Müller</a:t>
            </a:r>
          </a:p>
        </p:txBody>
      </p:sp>
    </p:spTree>
    <p:extLst>
      <p:ext uri="{BB962C8B-B14F-4D97-AF65-F5344CB8AC3E}">
        <p14:creationId xmlns:p14="http://schemas.microsoft.com/office/powerpoint/2010/main" val="200138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design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9538" y="1600203"/>
            <a:ext cx="4432929" cy="4525963"/>
          </a:xfrm>
        </p:spPr>
      </p:pic>
    </p:spTree>
    <p:extLst>
      <p:ext uri="{BB962C8B-B14F-4D97-AF65-F5344CB8AC3E}">
        <p14:creationId xmlns:p14="http://schemas.microsoft.com/office/powerpoint/2010/main" val="192964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0DDD54-DDDC-43DD-9781-AE51B3A07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Person, computer enthält.&#10;&#10;Automatisch generierte Beschreibung">
            <a:extLst>
              <a:ext uri="{FF2B5EF4-FFF2-40B4-BE49-F238E27FC236}">
                <a16:creationId xmlns:a16="http://schemas.microsoft.com/office/drawing/2014/main" id="{F5D21738-48A9-46E3-92AD-8117BDD499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88" y="-301657"/>
            <a:ext cx="12292247" cy="7400957"/>
          </a:xfrm>
        </p:spPr>
      </p:pic>
    </p:spTree>
    <p:extLst>
      <p:ext uri="{BB962C8B-B14F-4D97-AF65-F5344CB8AC3E}">
        <p14:creationId xmlns:p14="http://schemas.microsoft.com/office/powerpoint/2010/main" val="2777441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0A4AF1-A53D-4BFD-A713-76297FBC6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C56BA0-F3C0-4EFA-93A5-0193F3013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Sensors and </a:t>
            </a:r>
            <a:r>
              <a:rPr lang="de-DE" dirty="0" err="1"/>
              <a:t>Actuators</a:t>
            </a:r>
            <a:endParaRPr lang="de-DE" dirty="0"/>
          </a:p>
          <a:p>
            <a:r>
              <a:rPr lang="de-DE" dirty="0"/>
              <a:t>System Architecture</a:t>
            </a:r>
          </a:p>
          <a:p>
            <a:r>
              <a:rPr lang="de-DE" dirty="0"/>
              <a:t>Demo Setup</a:t>
            </a:r>
          </a:p>
          <a:p>
            <a:r>
              <a:rPr lang="de-DE" dirty="0"/>
              <a:t>Live Demo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282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Sensors and Actuators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Humidity (outside)</a:t>
            </a:r>
          </a:p>
          <a:p>
            <a:r>
              <a:rPr lang="en-US" dirty="0"/>
              <a:t>Temperature (inside and outside)</a:t>
            </a:r>
          </a:p>
          <a:p>
            <a:r>
              <a:rPr lang="en-US" dirty="0"/>
              <a:t>CO</a:t>
            </a:r>
            <a:r>
              <a:rPr lang="en-US" baseline="-25000" dirty="0"/>
              <a:t>2 </a:t>
            </a:r>
            <a:r>
              <a:rPr lang="en-US" dirty="0"/>
              <a:t>(inside)</a:t>
            </a:r>
            <a:endParaRPr lang="en-US" baseline="-25000" dirty="0"/>
          </a:p>
          <a:p>
            <a:r>
              <a:rPr lang="en-US" dirty="0"/>
              <a:t>Particulate matter (inside and outside)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6A2DFCF-CB6F-46E9-B5ED-B620FB8926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Air-conditioning</a:t>
            </a:r>
          </a:p>
          <a:p>
            <a:r>
              <a:rPr lang="en-US" dirty="0"/>
              <a:t>Heater</a:t>
            </a:r>
          </a:p>
          <a:p>
            <a:r>
              <a:rPr lang="en-US" dirty="0"/>
              <a:t>Ventilation</a:t>
            </a:r>
          </a:p>
          <a:p>
            <a:r>
              <a:rPr lang="en-US" dirty="0"/>
              <a:t>Air-purifier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5885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148" y="1600203"/>
            <a:ext cx="8097709" cy="4525963"/>
          </a:xfrm>
        </p:spPr>
      </p:pic>
    </p:spTree>
    <p:extLst>
      <p:ext uri="{BB962C8B-B14F-4D97-AF65-F5344CB8AC3E}">
        <p14:creationId xmlns:p14="http://schemas.microsoft.com/office/powerpoint/2010/main" val="2490773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setup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39F22EB5-9896-4F2C-91F0-D136E2E07E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732" y="1417638"/>
            <a:ext cx="4824535" cy="5148039"/>
          </a:xfrm>
        </p:spPr>
      </p:pic>
    </p:spTree>
    <p:extLst>
      <p:ext uri="{BB962C8B-B14F-4D97-AF65-F5344CB8AC3E}">
        <p14:creationId xmlns:p14="http://schemas.microsoft.com/office/powerpoint/2010/main" val="4094835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FD5737-95CC-4435-92CF-4C4AAC9F6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Text, drinnen enthält.&#10;&#10;Automatisch generierte Beschreibung">
            <a:extLst>
              <a:ext uri="{FF2B5EF4-FFF2-40B4-BE49-F238E27FC236}">
                <a16:creationId xmlns:a16="http://schemas.microsoft.com/office/drawing/2014/main" id="{70BA5660-692F-4A8C-9DDE-BB8A17AB3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92156"/>
            <a:ext cx="10972800" cy="4142050"/>
          </a:xfrm>
        </p:spPr>
      </p:pic>
    </p:spTree>
    <p:extLst>
      <p:ext uri="{BB962C8B-B14F-4D97-AF65-F5344CB8AC3E}">
        <p14:creationId xmlns:p14="http://schemas.microsoft.com/office/powerpoint/2010/main" val="2716483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AAQC - Live Demo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069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IoT</a:t>
            </a:r>
            <a:r>
              <a:rPr lang="en-US" dirty="0"/>
              <a:t> AI Planning Model</a:t>
            </a: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869" y="1600203"/>
            <a:ext cx="7614267" cy="4525963"/>
          </a:xfrm>
        </p:spPr>
      </p:pic>
    </p:spTree>
    <p:extLst>
      <p:ext uri="{BB962C8B-B14F-4D97-AF65-F5344CB8AC3E}">
        <p14:creationId xmlns:p14="http://schemas.microsoft.com/office/powerpoint/2010/main" val="643104511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</Words>
  <Application>Microsoft Office PowerPoint</Application>
  <PresentationFormat>Breitbild</PresentationFormat>
  <Paragraphs>24</Paragraphs>
  <Slides>10</Slides>
  <Notes>2</Notes>
  <HiddenSlides>3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3" baseType="lpstr">
      <vt:lpstr>Arial</vt:lpstr>
      <vt:lpstr>Calibri</vt:lpstr>
      <vt:lpstr>Larissa</vt:lpstr>
      <vt:lpstr>AAQC - Autonomous air quality control</vt:lpstr>
      <vt:lpstr>PowerPoint-Präsentation</vt:lpstr>
      <vt:lpstr>Agenda</vt:lpstr>
      <vt:lpstr>Sensors and Actuators</vt:lpstr>
      <vt:lpstr>Architecture</vt:lpstr>
      <vt:lpstr>Demo setup</vt:lpstr>
      <vt:lpstr>PowerPoint-Präsentation</vt:lpstr>
      <vt:lpstr>AAQC - Live Demo</vt:lpstr>
      <vt:lpstr>IoT AI Planning Model</vt:lpstr>
      <vt:lpstr>System design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AAQC - Autonomous air quality control</dc:title>
  <dc:creator>Jonas Hofer</dc:creator>
  <cp:lastModifiedBy>Christian Müller</cp:lastModifiedBy>
  <cp:revision>19</cp:revision>
  <dcterms:created xsi:type="dcterms:W3CDTF">2021-07-17T09:26:11Z</dcterms:created>
  <dcterms:modified xsi:type="dcterms:W3CDTF">2021-07-19T15:06:34Z</dcterms:modified>
</cp:coreProperties>
</file>

<file path=docProps/thumbnail.jpeg>
</file>